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78" r:id="rId7"/>
    <p:sldId id="287" r:id="rId8"/>
    <p:sldId id="288" r:id="rId9"/>
    <p:sldId id="290" r:id="rId10"/>
    <p:sldId id="281" r:id="rId11"/>
    <p:sldId id="289" r:id="rId12"/>
    <p:sldId id="265" r:id="rId13"/>
    <p:sldId id="291" r:id="rId14"/>
    <p:sldId id="292" r:id="rId15"/>
    <p:sldId id="293" r:id="rId16"/>
    <p:sldId id="294" r:id="rId17"/>
    <p:sldId id="295" r:id="rId18"/>
    <p:sldId id="296" r:id="rId19"/>
    <p:sldId id="298" r:id="rId20"/>
    <p:sldId id="297" r:id="rId21"/>
    <p:sldId id="283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63" y="782661"/>
            <a:ext cx="5181486" cy="2242441"/>
          </a:xfrm>
        </p:spPr>
        <p:txBody>
          <a:bodyPr>
            <a:normAutofit fontScale="90000"/>
          </a:bodyPr>
          <a:lstStyle/>
          <a:p>
            <a:r>
              <a:rPr lang="en-US" dirty="0"/>
              <a:t>QA – Hobby Project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0277" y="3163662"/>
            <a:ext cx="3222058" cy="964620"/>
          </a:xfrm>
        </p:spPr>
        <p:txBody>
          <a:bodyPr/>
          <a:lstStyle/>
          <a:p>
            <a:r>
              <a:rPr lang="en-US" dirty="0"/>
              <a:t>Badul Chowdhury</a:t>
            </a:r>
          </a:p>
          <a:p>
            <a:r>
              <a:rPr lang="en-US" dirty="0"/>
              <a:t>April 22, 2022</a:t>
            </a:r>
          </a:p>
          <a:p>
            <a:r>
              <a:rPr lang="en-US" dirty="0"/>
              <a:t>Technology Consultant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626833"/>
            <a:ext cx="2743200" cy="2199089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HTML – 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CC97-9A44-4B5B-967C-D20967ED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11" y="626833"/>
            <a:ext cx="8148873" cy="506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CF89B-D5F2-41D5-B174-E1A641F5D27A}"/>
              </a:ext>
            </a:extLst>
          </p:cNvPr>
          <p:cNvSpPr txBox="1"/>
          <p:nvPr/>
        </p:nvSpPr>
        <p:spPr>
          <a:xfrm>
            <a:off x="581025" y="2825922"/>
            <a:ext cx="2651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 used CSS to style my front end as well as utilising bootstrap elements in my front end</a:t>
            </a:r>
          </a:p>
        </p:txBody>
      </p:sp>
    </p:spTree>
    <p:extLst>
      <p:ext uri="{BB962C8B-B14F-4D97-AF65-F5344CB8AC3E}">
        <p14:creationId xmlns:p14="http://schemas.microsoft.com/office/powerpoint/2010/main" val="331214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626833"/>
            <a:ext cx="2743200" cy="2583092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HTML – 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Front end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CF89B-D5F2-41D5-B174-E1A641F5D27A}"/>
              </a:ext>
            </a:extLst>
          </p:cNvPr>
          <p:cNvSpPr txBox="1"/>
          <p:nvPr/>
        </p:nvSpPr>
        <p:spPr>
          <a:xfrm>
            <a:off x="535370" y="4194787"/>
            <a:ext cx="2651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A preview of what my front end looks like using HTML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7F143-5AF6-41C7-AA1A-F25D9BE5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16" y="626833"/>
            <a:ext cx="7785409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5" y="626832"/>
            <a:ext cx="4472809" cy="2897417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HTML – 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JavaScript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CF89B-D5F2-41D5-B174-E1A641F5D27A}"/>
              </a:ext>
            </a:extLst>
          </p:cNvPr>
          <p:cNvSpPr txBox="1"/>
          <p:nvPr/>
        </p:nvSpPr>
        <p:spPr>
          <a:xfrm>
            <a:off x="489715" y="3427327"/>
            <a:ext cx="2651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 used a separate JavaScript to communicate between my HTML and API (back end) to send and retrieve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62FE3-958F-4B77-ADFF-35257190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976" y="626833"/>
            <a:ext cx="5791498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626833"/>
            <a:ext cx="4472808" cy="2421168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HTML – DOM</a:t>
            </a:r>
            <a:br>
              <a:rPr lang="en-US" sz="5000" dirty="0">
                <a:latin typeface="Consolas" panose="020B0609020204030204" pitchFamily="49" charset="0"/>
              </a:rPr>
            </a:br>
            <a:r>
              <a:rPr lang="en-US" sz="5000" dirty="0">
                <a:latin typeface="Consolas" panose="020B0609020204030204" pitchFamily="49" charset="0"/>
              </a:rPr>
              <a:t>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CF89B-D5F2-41D5-B174-E1A641F5D27A}"/>
              </a:ext>
            </a:extLst>
          </p:cNvPr>
          <p:cNvSpPr txBox="1"/>
          <p:nvPr/>
        </p:nvSpPr>
        <p:spPr>
          <a:xfrm>
            <a:off x="489715" y="3428999"/>
            <a:ext cx="4472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Dom or Document Object Model is another layer of my front end that is used to “listen” for interaction between the user and the application 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62FE3-958F-4B77-ADFF-35257190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976" y="626833"/>
            <a:ext cx="5791498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626833"/>
            <a:ext cx="4025134" cy="2040167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HTML screengrabs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6AB7-FCC7-4CDA-B46A-F7D5083F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83" y="2667000"/>
            <a:ext cx="3562533" cy="391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788EB-DCA4-464C-8B53-651EB16A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311" y="2664588"/>
            <a:ext cx="3423377" cy="3916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2E2D11-8F57-4E0E-B632-C099B9CA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0" y="3634460"/>
            <a:ext cx="3423377" cy="1976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BEC53-291B-49B6-A801-1336A4E2F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11" y="1043295"/>
            <a:ext cx="7068549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1130598"/>
            <a:ext cx="2944364" cy="1049567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Java and testing 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>
                <a:latin typeface="Consolas" panose="020B0609020204030204" pitchFamily="49" charset="0"/>
              </a:rPr>
              <a:t>4/22/2022</a:t>
            </a:fld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Consolas" panose="020B0609020204030204" pitchFamily="49" charset="0"/>
              </a:rPr>
              <a:pPr/>
              <a:t>15</a:t>
            </a:fld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4CA87-CF92-40A4-BAE4-ED134ED6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4"/>
          <a:stretch/>
        </p:blipFill>
        <p:spPr>
          <a:xfrm>
            <a:off x="489716" y="2832856"/>
            <a:ext cx="3595487" cy="3398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20E64-0FE2-4F85-AD49-52A81C77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07" y="3472838"/>
            <a:ext cx="7467168" cy="2118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D2720-6A49-4144-911D-52BE9B43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907" y="292022"/>
            <a:ext cx="2521080" cy="3016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ADC738-C58F-45FF-B7DB-C4E6BFF6DE21}"/>
              </a:ext>
            </a:extLst>
          </p:cNvPr>
          <p:cNvSpPr txBox="1"/>
          <p:nvPr/>
        </p:nvSpPr>
        <p:spPr>
          <a:xfrm>
            <a:off x="7626480" y="1266817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Object 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Tested code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Junit Integration tests for automation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9894D5-4DED-4257-89F4-ABC7B614B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907" y="5755594"/>
            <a:ext cx="6193014" cy="28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40F030-30B9-4DD8-9E70-FF5A91762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907" y="6154960"/>
            <a:ext cx="641116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1130598"/>
            <a:ext cx="2944364" cy="1049567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Spring REST API 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>
                <a:latin typeface="Consolas" panose="020B0609020204030204" pitchFamily="49" charset="0"/>
              </a:rPr>
              <a:t>4/22/2022</a:t>
            </a:fld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Consolas" panose="020B0609020204030204" pitchFamily="49" charset="0"/>
              </a:rPr>
              <a:pPr/>
              <a:t>16</a:t>
            </a:fld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A150A-37B2-4EA3-B348-69105713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12" y="3096604"/>
            <a:ext cx="9258776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" y="1130598"/>
            <a:ext cx="2944364" cy="1317962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Consolas" panose="020B0609020204030204" pitchFamily="49" charset="0"/>
              </a:rPr>
              <a:t>GitHub – Version Control MVP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54C520-6F5C-465D-9C55-4BD4BE0E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167" y="528809"/>
            <a:ext cx="7131273" cy="465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25ED9-ABBC-4953-9E8E-966F657DAA31}"/>
              </a:ext>
            </a:extLst>
          </p:cNvPr>
          <p:cNvSpPr txBox="1"/>
          <p:nvPr/>
        </p:nvSpPr>
        <p:spPr>
          <a:xfrm>
            <a:off x="579120" y="3281680"/>
            <a:ext cx="3535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 have used feature branches to maintain my code on GitHub allowing me to go back to previous commits and add to my code as I created committed and merged my code into a dev branch once one branch was completed</a:t>
            </a:r>
          </a:p>
        </p:txBody>
      </p:sp>
    </p:spTree>
    <p:extLst>
      <p:ext uri="{BB962C8B-B14F-4D97-AF65-F5344CB8AC3E}">
        <p14:creationId xmlns:p14="http://schemas.microsoft.com/office/powerpoint/2010/main" val="397057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29" y="539225"/>
            <a:ext cx="5086171" cy="2213500"/>
          </a:xfrm>
        </p:spPr>
        <p:txBody>
          <a:bodyPr>
            <a:normAutofit/>
          </a:bodyPr>
          <a:lstStyle/>
          <a:p>
            <a:r>
              <a:rPr lang="en-US" sz="6800" dirty="0">
                <a:latin typeface="Consolas" panose="020B0609020204030204" pitchFamily="49" charset="0"/>
              </a:rPr>
              <a:t>Challenges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Github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Due to an error on my local file system I was unable to maintain optimal version control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To avoid future issues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Effectively manage my local file system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Increase my understanding of GitHub feature branches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To improve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Notice failures earlier 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Create commits and branches and restore my code effectively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Seek advice from colleagues/trainers about the issue without trying to resolve it alone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  <a:defRPr/>
            </a:pP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8" y="573503"/>
            <a:ext cx="10266471" cy="1636297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Summary – things that worked well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58156"/>
              </p:ext>
            </p:extLst>
          </p:nvPr>
        </p:nvGraphicFramePr>
        <p:xfrm>
          <a:off x="1028700" y="2638552"/>
          <a:ext cx="10134600" cy="3455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Java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I was able to effectively build the backend of code to act as an API layer between my HTML and database manipulation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Jira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I effectively used Jira to plan, produce a well thought out project management board utilizing story point estimates,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MoScOw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 prioritization, and sprints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Front 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I feel I used HTML, CSS, JavaScript to create an effective front end while adhering to OOP principles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Learning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I learned about the layers involved in creating an front and back end application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Testing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Biome Light" panose="020B0303030204020804" pitchFamily="34" charset="0"/>
                        </a:rPr>
                        <a:t>I created tests that were error free as well as achieving above 80% code coverage for Junit and automated Integration Tests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4950" y="2039842"/>
            <a:ext cx="3400312" cy="339883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Task</a:t>
            </a:r>
          </a:p>
          <a:p>
            <a:r>
              <a:rPr lang="en-US" dirty="0"/>
              <a:t>Planning</a:t>
            </a:r>
          </a:p>
          <a:p>
            <a:r>
              <a:rPr lang="en-US" dirty="0"/>
              <a:t>Tools Used</a:t>
            </a:r>
          </a:p>
          <a:p>
            <a:r>
              <a:rPr lang="en-US" dirty="0"/>
              <a:t>Approach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FD35F76-F81A-4734-A3D1-55C2EAE94667}"/>
              </a:ext>
            </a:extLst>
          </p:cNvPr>
          <p:cNvSpPr txBox="1">
            <a:spLocks/>
          </p:cNvSpPr>
          <p:nvPr/>
        </p:nvSpPr>
        <p:spPr>
          <a:xfrm>
            <a:off x="7286738" y="2037016"/>
            <a:ext cx="3400312" cy="3001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- MVP</a:t>
            </a:r>
          </a:p>
          <a:p>
            <a:r>
              <a:rPr lang="en-US" dirty="0"/>
              <a:t>HTML, CSS, JavaScript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2538413"/>
          </a:xfrm>
        </p:spPr>
        <p:txBody>
          <a:bodyPr/>
          <a:lstStyle/>
          <a:p>
            <a:r>
              <a:rPr lang="en-US" dirty="0"/>
              <a:t>Passion outside of work for…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Technology </a:t>
            </a:r>
          </a:p>
          <a:p>
            <a:pPr marL="285750" indent="-285750">
              <a:buFontTx/>
              <a:buChar char="-"/>
            </a:pPr>
            <a:r>
              <a:rPr lang="en-US" dirty="0"/>
              <a:t>Art</a:t>
            </a:r>
          </a:p>
          <a:p>
            <a:pPr marL="285750" indent="-285750">
              <a:buFontTx/>
              <a:buChar char="-"/>
            </a:pPr>
            <a:r>
              <a:rPr lang="en-US" dirty="0"/>
              <a:t>Design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Fashion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752" y="352245"/>
            <a:ext cx="2544495" cy="65532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49209-6553-4840-B2BF-B5A3C126E33F}"/>
              </a:ext>
            </a:extLst>
          </p:cNvPr>
          <p:cNvSpPr txBox="1"/>
          <p:nvPr/>
        </p:nvSpPr>
        <p:spPr>
          <a:xfrm>
            <a:off x="1839594" y="2274838"/>
            <a:ext cx="42564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Create an application that 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Creates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Deletes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Items to/from a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2969B-BF4E-4324-A6B3-7C528B8440C0}"/>
              </a:ext>
            </a:extLst>
          </p:cNvPr>
          <p:cNvSpPr txBox="1"/>
          <p:nvPr/>
        </p:nvSpPr>
        <p:spPr>
          <a:xfrm>
            <a:off x="7368246" y="2136338"/>
            <a:ext cx="4042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Tools and methodologies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Jira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554" y="517972"/>
            <a:ext cx="2795516" cy="1005839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Planning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3C1E65-92CC-45FA-A4EC-021507CD4F6B}"/>
              </a:ext>
            </a:extLst>
          </p:cNvPr>
          <p:cNvSpPr txBox="1"/>
          <p:nvPr/>
        </p:nvSpPr>
        <p:spPr>
          <a:xfrm>
            <a:off x="761917" y="1851472"/>
            <a:ext cx="6096000" cy="4545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As an avid sneaker collector I have chosen to create my application based on this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chemeClr val="bg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Helps me manage my current collection where data can persist on a database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chemeClr val="bg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 have also had a successful </a:t>
            </a:r>
            <a:r>
              <a:rPr lang="en-GB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depop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store accumulating around 5,000 followers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chemeClr val="bg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- My application could be used to also manage my inventory, sales figures and allow me to keep a record of customers taken some small changes are done to my input fields</a:t>
            </a:r>
          </a:p>
        </p:txBody>
      </p:sp>
      <p:sp>
        <p:nvSpPr>
          <p:cNvPr id="40" name="Title 9">
            <a:extLst>
              <a:ext uri="{FF2B5EF4-FFF2-40B4-BE49-F238E27FC236}">
                <a16:creationId xmlns:a16="http://schemas.microsoft.com/office/drawing/2014/main" id="{8C047F0E-E674-4E12-8129-C2A81AD4F27B}"/>
              </a:ext>
            </a:extLst>
          </p:cNvPr>
          <p:cNvSpPr txBox="1">
            <a:spLocks/>
          </p:cNvSpPr>
          <p:nvPr/>
        </p:nvSpPr>
        <p:spPr>
          <a:xfrm>
            <a:off x="8501300" y="1020891"/>
            <a:ext cx="2928783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sz="3000" dirty="0">
                <a:latin typeface="Consolas" panose="020B0609020204030204" pitchFamily="49" charset="0"/>
              </a:rPr>
              <a:t>Around 10% of my total collection</a:t>
            </a:r>
          </a:p>
        </p:txBody>
      </p:sp>
      <p:pic>
        <p:nvPicPr>
          <p:cNvPr id="35" name="Picture 34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04128E91-9C06-4603-A64A-FA859D76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300" y="2354391"/>
            <a:ext cx="2928783" cy="39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964" y="517972"/>
            <a:ext cx="3224071" cy="1005839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Planning Tools used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3C1E65-92CC-45FA-A4EC-021507CD4F6B}"/>
              </a:ext>
            </a:extLst>
          </p:cNvPr>
          <p:cNvSpPr txBox="1"/>
          <p:nvPr/>
        </p:nvSpPr>
        <p:spPr>
          <a:xfrm>
            <a:off x="761917" y="1896265"/>
            <a:ext cx="6096000" cy="2950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 tools I used for planning my project is known as Jira. This is a project management software that allowed me to successfully create and track the development of my project.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chemeClr val="bg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Jira is widely used in agile software development which is the software development methodology I have used in creating my application</a:t>
            </a:r>
          </a:p>
        </p:txBody>
      </p:sp>
      <p:sp>
        <p:nvSpPr>
          <p:cNvPr id="40" name="Title 9">
            <a:extLst>
              <a:ext uri="{FF2B5EF4-FFF2-40B4-BE49-F238E27FC236}">
                <a16:creationId xmlns:a16="http://schemas.microsoft.com/office/drawing/2014/main" id="{8C047F0E-E674-4E12-8129-C2A81AD4F27B}"/>
              </a:ext>
            </a:extLst>
          </p:cNvPr>
          <p:cNvSpPr txBox="1">
            <a:spLocks/>
          </p:cNvSpPr>
          <p:nvPr/>
        </p:nvSpPr>
        <p:spPr>
          <a:xfrm>
            <a:off x="8501300" y="1020891"/>
            <a:ext cx="2928783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sz="3000" dirty="0">
                <a:latin typeface="Consolas" panose="020B0609020204030204" pitchFamily="49" charset="0"/>
              </a:rPr>
              <a:t>Around 10% of my total collection</a:t>
            </a:r>
          </a:p>
        </p:txBody>
      </p:sp>
      <p:pic>
        <p:nvPicPr>
          <p:cNvPr id="35" name="Picture 34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04128E91-9C06-4603-A64A-FA859D76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300" y="2354391"/>
            <a:ext cx="2928783" cy="39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9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114" y="387624"/>
            <a:ext cx="3039135" cy="1003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Approach - planning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1A8C00-8D94-492B-809C-51BA341922E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3800" t="17777"/>
          <a:stretch/>
        </p:blipFill>
        <p:spPr>
          <a:xfrm>
            <a:off x="220345" y="1710870"/>
            <a:ext cx="5151756" cy="34362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C3D2-2DED-4F3F-9F63-BAF12CF6ECA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173" t="25649" r="38202"/>
          <a:stretch/>
        </p:blipFill>
        <p:spPr>
          <a:xfrm>
            <a:off x="6096000" y="1710870"/>
            <a:ext cx="5750560" cy="34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114" y="387624"/>
            <a:ext cx="3039135" cy="1003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Approach -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0EC4-84DF-4A68-AE69-88E9B1A1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4" y="1477273"/>
            <a:ext cx="3972560" cy="3595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3A19D-71D7-4DCF-BFE0-08DACE89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30" y="2047558"/>
            <a:ext cx="1828227" cy="245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69A45-67AB-493C-92C8-4D3C68F62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73" y="1477273"/>
            <a:ext cx="4733987" cy="487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4" y="539224"/>
            <a:ext cx="2404311" cy="4594249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SQL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MVP 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87EB1-5882-4EA7-9D12-305A3910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39" y="539225"/>
            <a:ext cx="2404311" cy="425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E77E8-21BF-4F0D-A6F8-773490D6B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11" y="539225"/>
            <a:ext cx="3361922" cy="4193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61ADC-175E-4DB0-B778-C617EFA395DC}"/>
              </a:ext>
            </a:extLst>
          </p:cNvPr>
          <p:cNvSpPr txBox="1"/>
          <p:nvPr/>
        </p:nvSpPr>
        <p:spPr>
          <a:xfrm>
            <a:off x="3324811" y="5133474"/>
            <a:ext cx="599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 created a database and a table to store the information that will be created by users/myself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{7840F5A6-8087-4D29-BC9D-5D18A55389D2}tf16411245_win32</Template>
  <TotalTime>356</TotalTime>
  <Words>629</Words>
  <Application>Microsoft Office PowerPoint</Application>
  <PresentationFormat>Widescreen</PresentationFormat>
  <Paragraphs>124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Biome Light</vt:lpstr>
      <vt:lpstr>Calibri</vt:lpstr>
      <vt:lpstr>Consolas</vt:lpstr>
      <vt:lpstr>Office Theme</vt:lpstr>
      <vt:lpstr>QA – Hobby Project</vt:lpstr>
      <vt:lpstr>Agenda</vt:lpstr>
      <vt:lpstr>Introduction</vt:lpstr>
      <vt:lpstr>The Task</vt:lpstr>
      <vt:lpstr>Planning</vt:lpstr>
      <vt:lpstr>Planning Tools used</vt:lpstr>
      <vt:lpstr>Approach - planning</vt:lpstr>
      <vt:lpstr>Approach - planning</vt:lpstr>
      <vt:lpstr>SQL MVP </vt:lpstr>
      <vt:lpstr>HTML –  CSS</vt:lpstr>
      <vt:lpstr>HTML –  Front end MVP</vt:lpstr>
      <vt:lpstr>HTML –  JavaScript MVP</vt:lpstr>
      <vt:lpstr>HTML – DOM MVP</vt:lpstr>
      <vt:lpstr>HTML screengrabs</vt:lpstr>
      <vt:lpstr>Java and testing MVP</vt:lpstr>
      <vt:lpstr>Spring REST API MVP</vt:lpstr>
      <vt:lpstr>GitHub – Version Control MVP</vt:lpstr>
      <vt:lpstr>Challenges</vt:lpstr>
      <vt:lpstr>Summary – things that worked well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– Hobby Project</dc:title>
  <dc:creator>Badul Chowdhury</dc:creator>
  <cp:lastModifiedBy>Badul Chowdhury</cp:lastModifiedBy>
  <cp:revision>1</cp:revision>
  <dcterms:created xsi:type="dcterms:W3CDTF">2022-04-22T09:55:39Z</dcterms:created>
  <dcterms:modified xsi:type="dcterms:W3CDTF">2022-04-22T15:52:12Z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